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4" r:id="rId2"/>
    <p:sldId id="280" r:id="rId3"/>
    <p:sldId id="263" r:id="rId4"/>
    <p:sldId id="277" r:id="rId5"/>
    <p:sldId id="282" r:id="rId6"/>
    <p:sldId id="266" r:id="rId7"/>
    <p:sldId id="288" r:id="rId8"/>
    <p:sldId id="289" r:id="rId9"/>
    <p:sldId id="268" r:id="rId10"/>
    <p:sldId id="269" r:id="rId11"/>
    <p:sldId id="281" r:id="rId12"/>
    <p:sldId id="276" r:id="rId13"/>
  </p:sldIdLst>
  <p:sldSz cx="9144000" cy="6858000" type="screen4x3"/>
  <p:notesSz cx="7099300" cy="10234613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9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9"/>
          </a:xfrm>
          <a:prstGeom prst="rect">
            <a:avLst/>
          </a:prstGeom>
        </p:spPr>
        <p:txBody>
          <a:bodyPr vert="horz" lIns="94686" tIns="47343" rIns="94686" bIns="47343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9"/>
          </a:xfrm>
          <a:prstGeom prst="rect">
            <a:avLst/>
          </a:prstGeom>
        </p:spPr>
        <p:txBody>
          <a:bodyPr vert="horz" lIns="94686" tIns="47343" rIns="94686" bIns="47343" rtlCol="0"/>
          <a:lstStyle>
            <a:lvl1pPr algn="r">
              <a:defRPr sz="1200"/>
            </a:lvl1pPr>
          </a:lstStyle>
          <a:p>
            <a:fld id="{C749C1A4-0D1D-40D9-A9FD-98815EA92445}" type="datetimeFigureOut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6"/>
          </a:xfrm>
          <a:prstGeom prst="rect">
            <a:avLst/>
          </a:prstGeom>
        </p:spPr>
        <p:txBody>
          <a:bodyPr vert="horz" lIns="94686" tIns="47343" rIns="94686" bIns="47343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6"/>
          </a:xfrm>
          <a:prstGeom prst="rect">
            <a:avLst/>
          </a:prstGeom>
        </p:spPr>
        <p:txBody>
          <a:bodyPr vert="horz" lIns="94686" tIns="47343" rIns="94686" bIns="47343" rtlCol="0" anchor="b"/>
          <a:lstStyle>
            <a:lvl1pPr algn="r">
              <a:defRPr sz="1200"/>
            </a:lvl1pPr>
          </a:lstStyle>
          <a:p>
            <a:fld id="{239F4A42-DDDF-46BD-A139-BD5D54EB044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18591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024" cy="512714"/>
          </a:xfrm>
          <a:prstGeom prst="rect">
            <a:avLst/>
          </a:prstGeom>
        </p:spPr>
        <p:txBody>
          <a:bodyPr vert="horz" lIns="94686" tIns="47343" rIns="94686" bIns="47343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0624" y="0"/>
            <a:ext cx="3077024" cy="512714"/>
          </a:xfrm>
          <a:prstGeom prst="rect">
            <a:avLst/>
          </a:prstGeom>
        </p:spPr>
        <p:txBody>
          <a:bodyPr vert="horz" lIns="94686" tIns="47343" rIns="94686" bIns="47343" rtlCol="0"/>
          <a:lstStyle>
            <a:lvl1pPr algn="r">
              <a:defRPr sz="1200"/>
            </a:lvl1pPr>
          </a:lstStyle>
          <a:p>
            <a:fld id="{DE7608EB-64F4-4E0E-B67B-4E2C9E41748F}" type="datetimeFigureOut">
              <a:rPr lang="es-ES" smtClean="0"/>
              <a:pPr/>
              <a:t>10/03/2020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86" tIns="47343" rIns="94686" bIns="47343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591" y="4925654"/>
            <a:ext cx="5678118" cy="4029633"/>
          </a:xfrm>
          <a:prstGeom prst="rect">
            <a:avLst/>
          </a:prstGeom>
        </p:spPr>
        <p:txBody>
          <a:bodyPr vert="horz" lIns="94686" tIns="47343" rIns="94686" bIns="47343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721901"/>
            <a:ext cx="3077024" cy="512713"/>
          </a:xfrm>
          <a:prstGeom prst="rect">
            <a:avLst/>
          </a:prstGeom>
        </p:spPr>
        <p:txBody>
          <a:bodyPr vert="horz" lIns="94686" tIns="47343" rIns="94686" bIns="47343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0624" y="9721901"/>
            <a:ext cx="3077024" cy="512713"/>
          </a:xfrm>
          <a:prstGeom prst="rect">
            <a:avLst/>
          </a:prstGeom>
        </p:spPr>
        <p:txBody>
          <a:bodyPr vert="horz" lIns="94686" tIns="47343" rIns="94686" bIns="47343" rtlCol="0" anchor="b"/>
          <a:lstStyle>
            <a:lvl1pPr algn="r">
              <a:defRPr sz="1200"/>
            </a:lvl1pPr>
          </a:lstStyle>
          <a:p>
            <a:fld id="{A3A13E32-B8A4-438A-B6BD-1C9A8E0AE2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193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02D9-183F-4DA2-8BA2-7BA1D470D535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39059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C359-B3F1-4A6A-8D75-18538AFF8123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56114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DE80-3917-4E36-98A1-103A3EF2DF73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8819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963A-D24A-4109-97DE-FB547563E930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219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0E3E-573D-41CF-B080-345D46B348DD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4694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D71A4-9CD1-4470-AEFD-A1DD33D7A0F4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30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547B2-B398-4381-ABCF-B8267DD91470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321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C0CA-955F-4E4E-939F-FB908A6C618C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629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7FFC0-D822-4F4A-B225-ECF8CEA461C7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91238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815FF-3304-4F23-A4F1-D4189F764FDC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20889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A2849-9B8D-43A2-936C-B86CD69A3B2C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487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B7CD2-7488-49CD-BFF1-80EE36E7EABE}" type="datetime1">
              <a:rPr lang="es-ES_tradnl" smtClean="0"/>
              <a:pPr/>
              <a:t>10/03/2020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DE7D5-1F6B-4764-AFB1-A1DC24A86B28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7" name="MSIPCMContentMarking" descr="{&quot;HashCode&quot;:-424964394,&quot;Placement&quot;:&quot;Footer&quot;,&quot;Top&quot;:520.3781,&quot;Left&quot;:634.774353,&quot;SlideWidth&quot;:720,&quot;SlideHeight&quot;:540}">
            <a:extLst>
              <a:ext uri="{FF2B5EF4-FFF2-40B4-BE49-F238E27FC236}">
                <a16:creationId xmlns:a16="http://schemas.microsoft.com/office/drawing/2014/main" id="{22892CEC-1ADA-4923-8262-3404BB4431AD}"/>
              </a:ext>
            </a:extLst>
          </p:cNvPr>
          <p:cNvSpPr txBox="1"/>
          <p:nvPr userDrawn="1"/>
        </p:nvSpPr>
        <p:spPr>
          <a:xfrm>
            <a:off x="8061634" y="6608802"/>
            <a:ext cx="1082366" cy="24919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fr-FR" sz="1000">
                <a:solidFill>
                  <a:srgbClr val="000000"/>
                </a:solidFill>
                <a:latin typeface="Arial" panose="020B0604020202020204" pitchFamily="34" charset="0"/>
              </a:rPr>
              <a:t>Confidential C</a:t>
            </a:r>
          </a:p>
        </p:txBody>
      </p:sp>
    </p:spTree>
    <p:extLst>
      <p:ext uri="{BB962C8B-B14F-4D97-AF65-F5344CB8AC3E}">
        <p14:creationId xmlns:p14="http://schemas.microsoft.com/office/powerpoint/2010/main" val="61632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31519" y="2450985"/>
            <a:ext cx="7733211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FF000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2400" b="1" spc="50" dirty="0">
                <a:ln w="11430">
                  <a:noFill/>
                </a:ln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s-ES" sz="2400" b="1" cap="none" spc="50" dirty="0">
                <a:ln w="11430">
                  <a:noFill/>
                </a:ln>
                <a:latin typeface="Courier New" panose="02070309020205020404" pitchFamily="49" charset="0"/>
                <a:cs typeface="Courier New" panose="02070309020205020404" pitchFamily="49" charset="0"/>
              </a:rPr>
              <a:t>ombres de las nuevas calles del PAU de las Eras de Abajo y de la numeración de las parcelas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D0FE40-03DE-4090-8647-8DF85E6DCA4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2476" y="580531"/>
            <a:ext cx="6468417" cy="6828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9377369-C83A-4D21-B621-9E396194B0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4131" y="1551822"/>
            <a:ext cx="7024201" cy="572000"/>
          </a:xfrm>
          <a:prstGeom prst="rect">
            <a:avLst/>
          </a:prstGeom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6BE487-0B7C-4FA9-B86E-4F17B443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1</a:t>
            </a:fld>
            <a:endParaRPr lang="es-ES_tradnl" dirty="0"/>
          </a:p>
        </p:txBody>
      </p:sp>
      <p:sp>
        <p:nvSpPr>
          <p:cNvPr id="7" name="6 CuadroTexto"/>
          <p:cNvSpPr txBox="1"/>
          <p:nvPr/>
        </p:nvSpPr>
        <p:spPr>
          <a:xfrm>
            <a:off x="1123407" y="4167052"/>
            <a:ext cx="689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/>
              <a:t>Aprobado por el Pleno Municipal de fecha 26 de noviembre de 2018</a:t>
            </a:r>
            <a:endParaRPr lang="es-ES" dirty="0"/>
          </a:p>
        </p:txBody>
      </p:sp>
      <p:pic>
        <p:nvPicPr>
          <p:cNvPr id="8" name="3 Imagen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9824" y="4869044"/>
            <a:ext cx="10382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7248"/>
          <a:stretch/>
        </p:blipFill>
        <p:spPr bwMode="auto">
          <a:xfrm>
            <a:off x="1280063" y="744782"/>
            <a:ext cx="6583873" cy="5794131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AE5C610-1E35-451B-A0AE-AB2C795F1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10</a:t>
            </a:fld>
            <a:endParaRPr lang="es-ES_tradn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C3C86F5-1B65-4188-BDF0-B26B28AF9E01}"/>
              </a:ext>
            </a:extLst>
          </p:cNvPr>
          <p:cNvSpPr txBox="1"/>
          <p:nvPr/>
        </p:nvSpPr>
        <p:spPr>
          <a:xfrm>
            <a:off x="2526182" y="192887"/>
            <a:ext cx="409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Plano del PAU Eras de Abajo : Arquitecto</a:t>
            </a:r>
          </a:p>
        </p:txBody>
      </p:sp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7311" y="739323"/>
            <a:ext cx="6504926" cy="561702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BF374E5-C0E0-4EF8-AE9B-DB51408E7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11</a:t>
            </a:fld>
            <a:endParaRPr lang="es-ES_tradn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A129156-DA2E-410C-9E7B-84C2634E6D36}"/>
              </a:ext>
            </a:extLst>
          </p:cNvPr>
          <p:cNvSpPr txBox="1"/>
          <p:nvPr/>
        </p:nvSpPr>
        <p:spPr>
          <a:xfrm>
            <a:off x="2356406" y="189532"/>
            <a:ext cx="4039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Plano del PAU Eras de Abajo : Topógrafo</a:t>
            </a:r>
          </a:p>
        </p:txBody>
      </p:sp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44061D-EFD1-4F19-B469-4CCD41D17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12</a:t>
            </a:fld>
            <a:endParaRPr lang="es-ES_tradnl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DE514B6-1D9E-4F27-88F2-1AB70974D9EC}"/>
              </a:ext>
            </a:extLst>
          </p:cNvPr>
          <p:cNvSpPr txBox="1"/>
          <p:nvPr/>
        </p:nvSpPr>
        <p:spPr>
          <a:xfrm>
            <a:off x="2176096" y="2286000"/>
            <a:ext cx="4791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/>
              <a:t>© Ayuntamiento de Valdepeñas de la Sierra</a:t>
            </a:r>
          </a:p>
          <a:p>
            <a:pPr algn="ctr"/>
            <a:r>
              <a:rPr lang="es-ES" sz="2000" dirty="0"/>
              <a:t>Noviembre 2018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7024" y="3262312"/>
            <a:ext cx="10382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194" y="857500"/>
            <a:ext cx="5930537" cy="5603387"/>
          </a:xfrm>
          <a:prstGeom prst="rect">
            <a:avLst/>
          </a:prstGeom>
          <a:noFill/>
          <a:ln w="25400">
            <a:solidFill>
              <a:srgbClr val="00B050"/>
            </a:solidFill>
            <a:miter lim="800000"/>
            <a:headEnd/>
            <a:tailEnd/>
          </a:ln>
        </p:spPr>
      </p:pic>
      <p:cxnSp>
        <p:nvCxnSpPr>
          <p:cNvPr id="4" name="3 Conector recto de flecha"/>
          <p:cNvCxnSpPr/>
          <p:nvPr/>
        </p:nvCxnSpPr>
        <p:spPr>
          <a:xfrm flipH="1">
            <a:off x="2142309" y="1097280"/>
            <a:ext cx="4428308" cy="99277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 de flecha"/>
          <p:cNvCxnSpPr/>
          <p:nvPr/>
        </p:nvCxnSpPr>
        <p:spPr>
          <a:xfrm flipH="1">
            <a:off x="3317966" y="2272937"/>
            <a:ext cx="2991394" cy="103196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6570616" y="927463"/>
            <a:ext cx="218149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PASEO DE SANTA LUCIA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305005" y="2111828"/>
            <a:ext cx="162414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CALLE ARROYO DE LA VEGA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352902" y="3452948"/>
            <a:ext cx="1628504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CALLE ARROYO DE CONCHA</a:t>
            </a:r>
          </a:p>
        </p:txBody>
      </p:sp>
      <p:cxnSp>
        <p:nvCxnSpPr>
          <p:cNvPr id="10" name="9 Conector recto de flecha"/>
          <p:cNvCxnSpPr>
            <a:stCxn id="9" idx="1"/>
          </p:cNvCxnSpPr>
          <p:nvPr/>
        </p:nvCxnSpPr>
        <p:spPr>
          <a:xfrm flipH="1">
            <a:off x="2116184" y="3776114"/>
            <a:ext cx="4236718" cy="32562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cxnSpLocks/>
            <a:stCxn id="14" idx="1"/>
          </p:cNvCxnSpPr>
          <p:nvPr/>
        </p:nvCxnSpPr>
        <p:spPr>
          <a:xfrm flipH="1" flipV="1">
            <a:off x="3448594" y="4519750"/>
            <a:ext cx="3149780" cy="17231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6598374" y="4368900"/>
            <a:ext cx="1776551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CALLE ARROYO DE LOS HACES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666206" y="248194"/>
            <a:ext cx="74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</a:rPr>
              <a:t>NOMBRES DE LAS NUEVAS CALLES DEL PAU ERAS DE ABAJO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9EC1854-7E59-4019-B969-562904224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2</a:t>
            </a:fld>
            <a:endParaRPr lang="es-ES_tradnl" dirty="0"/>
          </a:p>
        </p:txBody>
      </p:sp>
      <p:pic>
        <p:nvPicPr>
          <p:cNvPr id="13" name="3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6899" y="5221740"/>
            <a:ext cx="10382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75" y="398217"/>
            <a:ext cx="4728753" cy="5949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4 Conector recto de flecha"/>
          <p:cNvCxnSpPr/>
          <p:nvPr/>
        </p:nvCxnSpPr>
        <p:spPr>
          <a:xfrm flipH="1">
            <a:off x="2207623" y="1306286"/>
            <a:ext cx="3788228" cy="3657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6021977" y="718457"/>
            <a:ext cx="2586446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/>
              <a:t>PASEO DE SANTA LUCIA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151852" y="1862963"/>
            <a:ext cx="2430445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RENUMERACION DE TODO EL PASEO DE SANTA LUCIA HASTA LAS NUEVAS PARCELAS DEL PAU</a:t>
            </a:r>
          </a:p>
        </p:txBody>
      </p:sp>
      <p:cxnSp>
        <p:nvCxnSpPr>
          <p:cNvPr id="9" name="8 Conector recto"/>
          <p:cNvCxnSpPr/>
          <p:nvPr/>
        </p:nvCxnSpPr>
        <p:spPr>
          <a:xfrm flipH="1">
            <a:off x="757646" y="666206"/>
            <a:ext cx="1698173" cy="4872445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CAA3BCE-5C41-4E1E-BF8B-8BF3CA42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3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0748" y="748936"/>
            <a:ext cx="3477361" cy="51685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300445" y="169817"/>
            <a:ext cx="629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PASEO DE SANTA LUCIA = FUERA DEL PAU ERAS DE ABAJO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 flipH="1">
            <a:off x="5133703" y="509451"/>
            <a:ext cx="770708" cy="97971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6905898" y="3405051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5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966857" y="1885406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6975566" y="2677885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3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896983" y="1746069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2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696686" y="2277291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4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783772" y="2782389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6</a:t>
            </a:r>
          </a:p>
        </p:txBody>
      </p:sp>
      <p:cxnSp>
        <p:nvCxnSpPr>
          <p:cNvPr id="19" name="18 Conector recto de flecha"/>
          <p:cNvCxnSpPr>
            <a:stCxn id="12" idx="3"/>
          </p:cNvCxnSpPr>
          <p:nvPr/>
        </p:nvCxnSpPr>
        <p:spPr>
          <a:xfrm flipV="1">
            <a:off x="1563188" y="1841863"/>
            <a:ext cx="2930435" cy="8887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>
            <a:stCxn id="11" idx="1"/>
          </p:cNvCxnSpPr>
          <p:nvPr/>
        </p:nvCxnSpPr>
        <p:spPr>
          <a:xfrm flipH="1">
            <a:off x="5081451" y="2862551"/>
            <a:ext cx="1894115" cy="49460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stCxn id="9" idx="1"/>
          </p:cNvCxnSpPr>
          <p:nvPr/>
        </p:nvCxnSpPr>
        <p:spPr>
          <a:xfrm flipH="1">
            <a:off x="4937760" y="3589717"/>
            <a:ext cx="1968138" cy="52508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>
            <a:stCxn id="10" idx="1"/>
          </p:cNvCxnSpPr>
          <p:nvPr/>
        </p:nvCxnSpPr>
        <p:spPr>
          <a:xfrm flipH="1">
            <a:off x="5159830" y="2070072"/>
            <a:ext cx="1807027" cy="660065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>
            <a:off x="1323702" y="2461959"/>
            <a:ext cx="3065418" cy="8529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>
            <a:off x="1489165" y="3006245"/>
            <a:ext cx="2717075" cy="220281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CuadroTexto"/>
          <p:cNvSpPr txBox="1"/>
          <p:nvPr/>
        </p:nvSpPr>
        <p:spPr>
          <a:xfrm>
            <a:off x="753292" y="3274423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8</a:t>
            </a:r>
          </a:p>
        </p:txBody>
      </p:sp>
      <p:cxnSp>
        <p:nvCxnSpPr>
          <p:cNvPr id="36" name="35 Conector recto de flecha"/>
          <p:cNvCxnSpPr/>
          <p:nvPr/>
        </p:nvCxnSpPr>
        <p:spPr>
          <a:xfrm>
            <a:off x="1367245" y="3472153"/>
            <a:ext cx="2812869" cy="62958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CuadroTexto"/>
          <p:cNvSpPr txBox="1"/>
          <p:nvPr/>
        </p:nvSpPr>
        <p:spPr>
          <a:xfrm>
            <a:off x="6426926" y="4153988"/>
            <a:ext cx="246888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NUMERACION DE LOS INMUEBLES Y PARCELAS ACTUALES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83D89C3-97AE-4A2B-8AA9-23676607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4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3628" y="233718"/>
            <a:ext cx="7445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PASEO DE SANTA LUCIA = NUEVAS FINCAS DENTRO DEL PAU ERAS DE ABAJO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8045" y="1231575"/>
            <a:ext cx="2708434" cy="487518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6566262" y="779418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7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83475" y="896983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10</a:t>
            </a:r>
          </a:p>
        </p:txBody>
      </p:sp>
      <p:cxnSp>
        <p:nvCxnSpPr>
          <p:cNvPr id="6" name="5 Conector recto de flecha"/>
          <p:cNvCxnSpPr>
            <a:cxnSpLocks/>
          </p:cNvCxnSpPr>
          <p:nvPr/>
        </p:nvCxnSpPr>
        <p:spPr>
          <a:xfrm>
            <a:off x="1393371" y="1120839"/>
            <a:ext cx="2838891" cy="1201131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cxnSpLocks/>
          </p:cNvCxnSpPr>
          <p:nvPr/>
        </p:nvCxnSpPr>
        <p:spPr>
          <a:xfrm flipH="1">
            <a:off x="4676502" y="964083"/>
            <a:ext cx="1850573" cy="84037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6783977" y="1206138"/>
            <a:ext cx="666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9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910249" y="1606732"/>
            <a:ext cx="888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11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6879772" y="3222171"/>
            <a:ext cx="801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13</a:t>
            </a:r>
          </a:p>
        </p:txBody>
      </p:sp>
      <p:cxnSp>
        <p:nvCxnSpPr>
          <p:cNvPr id="15" name="14 Conector recto de flecha"/>
          <p:cNvCxnSpPr>
            <a:cxnSpLocks/>
          </p:cNvCxnSpPr>
          <p:nvPr/>
        </p:nvCxnSpPr>
        <p:spPr>
          <a:xfrm flipH="1">
            <a:off x="4468165" y="1464826"/>
            <a:ext cx="2411607" cy="98630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cxnSpLocks/>
          </p:cNvCxnSpPr>
          <p:nvPr/>
        </p:nvCxnSpPr>
        <p:spPr>
          <a:xfrm flipH="1">
            <a:off x="4241744" y="1804462"/>
            <a:ext cx="2777365" cy="116945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cxnSpLocks/>
          </p:cNvCxnSpPr>
          <p:nvPr/>
        </p:nvCxnSpPr>
        <p:spPr>
          <a:xfrm flipH="1">
            <a:off x="4062548" y="3419900"/>
            <a:ext cx="2764973" cy="9702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cxnSpLocks/>
          </p:cNvCxnSpPr>
          <p:nvPr/>
        </p:nvCxnSpPr>
        <p:spPr>
          <a:xfrm flipH="1">
            <a:off x="3796936" y="3859684"/>
            <a:ext cx="3026230" cy="8799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>
            <a:off x="1711234" y="2808514"/>
            <a:ext cx="2085702" cy="13933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853441" y="2512423"/>
            <a:ext cx="840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Zona Verde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6992984" y="3675017"/>
            <a:ext cx="801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15</a:t>
            </a:r>
          </a:p>
        </p:txBody>
      </p:sp>
      <p:sp>
        <p:nvSpPr>
          <p:cNvPr id="26" name="25 CuadroTexto"/>
          <p:cNvSpPr txBox="1"/>
          <p:nvPr/>
        </p:nvSpPr>
        <p:spPr>
          <a:xfrm>
            <a:off x="7184571" y="4049485"/>
            <a:ext cx="801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17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6618515" y="4606834"/>
            <a:ext cx="801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19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6718663" y="5268684"/>
            <a:ext cx="801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21</a:t>
            </a:r>
          </a:p>
        </p:txBody>
      </p:sp>
      <p:cxnSp>
        <p:nvCxnSpPr>
          <p:cNvPr id="30" name="29 Conector recto de flecha"/>
          <p:cNvCxnSpPr>
            <a:cxnSpLocks/>
          </p:cNvCxnSpPr>
          <p:nvPr/>
        </p:nvCxnSpPr>
        <p:spPr>
          <a:xfrm flipH="1">
            <a:off x="3553097" y="4247215"/>
            <a:ext cx="3605350" cy="28503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cxnSpLocks/>
          </p:cNvCxnSpPr>
          <p:nvPr/>
        </p:nvCxnSpPr>
        <p:spPr>
          <a:xfrm flipH="1">
            <a:off x="3244362" y="4778438"/>
            <a:ext cx="3321903" cy="27619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>
            <a:cxnSpLocks/>
          </p:cNvCxnSpPr>
          <p:nvPr/>
        </p:nvCxnSpPr>
        <p:spPr>
          <a:xfrm flipH="1" flipV="1">
            <a:off x="3086100" y="5393174"/>
            <a:ext cx="3567251" cy="6017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24E03E5-2B12-46F9-89B9-663CDE065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5</a:t>
            </a:fld>
            <a:endParaRPr lang="es-ES_tradnl" dirty="0"/>
          </a:p>
        </p:txBody>
      </p:sp>
      <p:sp>
        <p:nvSpPr>
          <p:cNvPr id="29" name="28 CuadroTexto"/>
          <p:cNvSpPr txBox="1"/>
          <p:nvPr/>
        </p:nvSpPr>
        <p:spPr>
          <a:xfrm>
            <a:off x="313509" y="3631474"/>
            <a:ext cx="22206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/>
              <a:t>NUMERACION DE LAS NUEVAS FINCAS</a:t>
            </a:r>
            <a:endParaRPr lang="es-ES" sz="1600" b="1" dirty="0"/>
          </a:p>
        </p:txBody>
      </p:sp>
      <p:pic>
        <p:nvPicPr>
          <p:cNvPr id="31" name="3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5984" y="5221740"/>
            <a:ext cx="10382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2352" y="202166"/>
            <a:ext cx="629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CALLE ARROYO DE LA VEGA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472" y="1593386"/>
            <a:ext cx="6090761" cy="366845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275807" y="635726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257006" y="5843451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6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873828" y="809897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3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975361" y="5482046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2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290356" y="5699760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4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4506686" y="888274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5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1746068" y="977148"/>
            <a:ext cx="1924595" cy="2602075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3361508" y="1181799"/>
            <a:ext cx="962298" cy="2449675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924696" y="1229696"/>
            <a:ext cx="78378" cy="2571595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stCxn id="8" idx="0"/>
          </p:cNvCxnSpPr>
          <p:nvPr/>
        </p:nvCxnSpPr>
        <p:spPr>
          <a:xfrm flipV="1">
            <a:off x="1395550" y="3866606"/>
            <a:ext cx="2092233" cy="161544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4323807" y="5799908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8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5299167" y="5782492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10</a:t>
            </a:r>
          </a:p>
        </p:txBody>
      </p:sp>
      <p:sp>
        <p:nvSpPr>
          <p:cNvPr id="24" name="23 CuadroTexto"/>
          <p:cNvSpPr txBox="1"/>
          <p:nvPr/>
        </p:nvSpPr>
        <p:spPr>
          <a:xfrm>
            <a:off x="6296298" y="5656217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12</a:t>
            </a:r>
          </a:p>
        </p:txBody>
      </p:sp>
      <p:cxnSp>
        <p:nvCxnSpPr>
          <p:cNvPr id="25" name="24 Conector recto de flecha"/>
          <p:cNvCxnSpPr/>
          <p:nvPr/>
        </p:nvCxnSpPr>
        <p:spPr>
          <a:xfrm flipV="1">
            <a:off x="2736670" y="3984171"/>
            <a:ext cx="1417319" cy="171558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/>
          <p:nvPr/>
        </p:nvCxnSpPr>
        <p:spPr>
          <a:xfrm flipV="1">
            <a:off x="3646716" y="4088674"/>
            <a:ext cx="807718" cy="176348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 flipV="1">
            <a:off x="4700453" y="4114800"/>
            <a:ext cx="211181" cy="173300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 flipH="1" flipV="1">
            <a:off x="5695406" y="4297680"/>
            <a:ext cx="6533" cy="149352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flipH="1" flipV="1">
            <a:off x="6230983" y="4415246"/>
            <a:ext cx="485504" cy="126709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D6A358A-D950-4F71-A5E5-76D784F7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6</a:t>
            </a:fld>
            <a:endParaRPr lang="es-ES_tradnl" dirty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638BCCC8-6DA7-400B-909B-A11365B10AB8}"/>
              </a:ext>
            </a:extLst>
          </p:cNvPr>
          <p:cNvCxnSpPr/>
          <p:nvPr/>
        </p:nvCxnSpPr>
        <p:spPr>
          <a:xfrm>
            <a:off x="3257006" y="3631474"/>
            <a:ext cx="3135002" cy="59762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CuadroTexto"/>
          <p:cNvSpPr txBox="1"/>
          <p:nvPr/>
        </p:nvSpPr>
        <p:spPr>
          <a:xfrm>
            <a:off x="5865223" y="548640"/>
            <a:ext cx="22206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/>
              <a:t>NUMERACION DE LAS NUEVAS FINCAS</a:t>
            </a:r>
            <a:endParaRPr lang="es-ES" sz="1600" b="1" dirty="0"/>
          </a:p>
        </p:txBody>
      </p:sp>
      <p:pic>
        <p:nvPicPr>
          <p:cNvPr id="28" name="3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7241" y="4908232"/>
            <a:ext cx="10382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97994" y="328701"/>
            <a:ext cx="629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CALLE ARROYO DE CONCHA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529135" y="998862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210282" y="2553573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6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659981" y="1582602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3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247923" y="814196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2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223453" y="1734848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4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728378" y="2132650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5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223452" y="3366782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8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1210282" y="4270215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10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D6A358A-D950-4F71-A5E5-76D784F7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7</a:t>
            </a:fld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325D7F8-2DA9-420E-9A59-25C873B78C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3286" y="1338960"/>
            <a:ext cx="2505075" cy="4257675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6D872AF3-1D0F-439C-88CF-F5B9D0F27CED}"/>
              </a:ext>
            </a:extLst>
          </p:cNvPr>
          <p:cNvCxnSpPr>
            <a:cxnSpLocks/>
          </p:cNvCxnSpPr>
          <p:nvPr/>
        </p:nvCxnSpPr>
        <p:spPr>
          <a:xfrm flipV="1">
            <a:off x="3714205" y="2145323"/>
            <a:ext cx="954510" cy="264648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0C24EC3C-C30F-42D0-AD19-792060619823}"/>
              </a:ext>
            </a:extLst>
          </p:cNvPr>
          <p:cNvCxnSpPr>
            <a:stCxn id="5" idx="1"/>
          </p:cNvCxnSpPr>
          <p:nvPr/>
        </p:nvCxnSpPr>
        <p:spPr>
          <a:xfrm flipH="1">
            <a:off x="4743995" y="1183528"/>
            <a:ext cx="1785140" cy="131845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C7BAD150-A418-44DB-B90E-CC3844F96055}"/>
              </a:ext>
            </a:extLst>
          </p:cNvPr>
          <p:cNvCxnSpPr>
            <a:cxnSpLocks/>
          </p:cNvCxnSpPr>
          <p:nvPr/>
        </p:nvCxnSpPr>
        <p:spPr>
          <a:xfrm flipH="1">
            <a:off x="4400006" y="1827643"/>
            <a:ext cx="2360357" cy="145186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4B6296CD-CC5E-4E13-A4EC-4B3A5921627D}"/>
              </a:ext>
            </a:extLst>
          </p:cNvPr>
          <p:cNvCxnSpPr>
            <a:cxnSpLocks/>
          </p:cNvCxnSpPr>
          <p:nvPr/>
        </p:nvCxnSpPr>
        <p:spPr>
          <a:xfrm flipH="1">
            <a:off x="4146143" y="2341475"/>
            <a:ext cx="2679643" cy="186124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D88F3440-A859-475A-A790-FFC68B67B62F}"/>
              </a:ext>
            </a:extLst>
          </p:cNvPr>
          <p:cNvCxnSpPr>
            <a:cxnSpLocks/>
          </p:cNvCxnSpPr>
          <p:nvPr/>
        </p:nvCxnSpPr>
        <p:spPr>
          <a:xfrm>
            <a:off x="1948870" y="1034786"/>
            <a:ext cx="2451136" cy="133023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6E99184E-2A69-4083-A50C-B9A29419B351}"/>
              </a:ext>
            </a:extLst>
          </p:cNvPr>
          <p:cNvCxnSpPr>
            <a:cxnSpLocks/>
          </p:cNvCxnSpPr>
          <p:nvPr/>
        </p:nvCxnSpPr>
        <p:spPr>
          <a:xfrm>
            <a:off x="1948870" y="1977124"/>
            <a:ext cx="2242590" cy="92199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>
            <a:extLst>
              <a:ext uri="{FF2B5EF4-FFF2-40B4-BE49-F238E27FC236}">
                <a16:creationId xmlns:a16="http://schemas.microsoft.com/office/drawing/2014/main" id="{187C20DB-954F-49C2-A8F8-6A9C5E6ADE55}"/>
              </a:ext>
            </a:extLst>
          </p:cNvPr>
          <p:cNvCxnSpPr>
            <a:cxnSpLocks/>
          </p:cNvCxnSpPr>
          <p:nvPr/>
        </p:nvCxnSpPr>
        <p:spPr>
          <a:xfrm>
            <a:off x="2015706" y="4473666"/>
            <a:ext cx="1536386" cy="23865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1A41D768-32C7-4F3F-8201-5D6E21327D26}"/>
              </a:ext>
            </a:extLst>
          </p:cNvPr>
          <p:cNvCxnSpPr>
            <a:cxnSpLocks/>
          </p:cNvCxnSpPr>
          <p:nvPr/>
        </p:nvCxnSpPr>
        <p:spPr>
          <a:xfrm>
            <a:off x="1948870" y="3605100"/>
            <a:ext cx="1690055" cy="78618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20C47B7A-E8AD-403A-BA82-8F2B06E75425}"/>
              </a:ext>
            </a:extLst>
          </p:cNvPr>
          <p:cNvCxnSpPr>
            <a:cxnSpLocks/>
          </p:cNvCxnSpPr>
          <p:nvPr/>
        </p:nvCxnSpPr>
        <p:spPr>
          <a:xfrm>
            <a:off x="1873590" y="2754557"/>
            <a:ext cx="2045266" cy="86599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5826036" y="248194"/>
            <a:ext cx="22206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/>
              <a:t>NUMERACION DE LAS NUEVAS FINCAS</a:t>
            </a:r>
            <a:endParaRPr lang="es-ES" sz="1600" b="1" dirty="0"/>
          </a:p>
        </p:txBody>
      </p:sp>
      <p:pic>
        <p:nvPicPr>
          <p:cNvPr id="24" name="3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4281" y="4451032"/>
            <a:ext cx="10382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1442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5B0E065-A455-42FB-A33A-CB1A04AF187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1387" y="1528762"/>
            <a:ext cx="2181225" cy="3800475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2" name="1 CuadroTexto"/>
          <p:cNvSpPr txBox="1"/>
          <p:nvPr/>
        </p:nvSpPr>
        <p:spPr>
          <a:xfrm>
            <a:off x="1272458" y="301216"/>
            <a:ext cx="629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CALLE ARROYO DE LOS HACES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529135" y="998862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1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210282" y="2553573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6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659981" y="1582602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3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247923" y="814196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2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223453" y="1734848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4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728378" y="2132650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5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D6A358A-D950-4F71-A5E5-76D784F7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8</a:t>
            </a:fld>
            <a:endParaRPr lang="es-ES_tradnl" dirty="0"/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6D872AF3-1D0F-439C-88CF-F5B9D0F27CED}"/>
              </a:ext>
            </a:extLst>
          </p:cNvPr>
          <p:cNvCxnSpPr>
            <a:cxnSpLocks/>
          </p:cNvCxnSpPr>
          <p:nvPr/>
        </p:nvCxnSpPr>
        <p:spPr>
          <a:xfrm flipV="1">
            <a:off x="4216930" y="2145324"/>
            <a:ext cx="451785" cy="244767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0C24EC3C-C30F-42D0-AD19-792060619823}"/>
              </a:ext>
            </a:extLst>
          </p:cNvPr>
          <p:cNvCxnSpPr>
            <a:cxnSpLocks/>
          </p:cNvCxnSpPr>
          <p:nvPr/>
        </p:nvCxnSpPr>
        <p:spPr>
          <a:xfrm flipH="1">
            <a:off x="4843876" y="1258662"/>
            <a:ext cx="1785140" cy="131845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C7BAD150-A418-44DB-B90E-CC3844F96055}"/>
              </a:ext>
            </a:extLst>
          </p:cNvPr>
          <p:cNvCxnSpPr>
            <a:cxnSpLocks/>
          </p:cNvCxnSpPr>
          <p:nvPr/>
        </p:nvCxnSpPr>
        <p:spPr>
          <a:xfrm flipH="1">
            <a:off x="4694185" y="1862170"/>
            <a:ext cx="2091649" cy="113770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4B6296CD-CC5E-4E13-A4EC-4B3A5921627D}"/>
              </a:ext>
            </a:extLst>
          </p:cNvPr>
          <p:cNvCxnSpPr>
            <a:cxnSpLocks/>
          </p:cNvCxnSpPr>
          <p:nvPr/>
        </p:nvCxnSpPr>
        <p:spPr>
          <a:xfrm flipH="1">
            <a:off x="4668715" y="2376659"/>
            <a:ext cx="2176184" cy="107157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D88F3440-A859-475A-A790-FFC68B67B62F}"/>
              </a:ext>
            </a:extLst>
          </p:cNvPr>
          <p:cNvCxnSpPr>
            <a:cxnSpLocks/>
          </p:cNvCxnSpPr>
          <p:nvPr/>
        </p:nvCxnSpPr>
        <p:spPr>
          <a:xfrm>
            <a:off x="1948870" y="1034786"/>
            <a:ext cx="2451136" cy="133023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6E99184E-2A69-4083-A50C-B9A29419B351}"/>
              </a:ext>
            </a:extLst>
          </p:cNvPr>
          <p:cNvCxnSpPr>
            <a:cxnSpLocks/>
          </p:cNvCxnSpPr>
          <p:nvPr/>
        </p:nvCxnSpPr>
        <p:spPr>
          <a:xfrm>
            <a:off x="1948870" y="1977124"/>
            <a:ext cx="2394406" cy="127409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20C47B7A-E8AD-403A-BA82-8F2B06E75425}"/>
              </a:ext>
            </a:extLst>
          </p:cNvPr>
          <p:cNvCxnSpPr>
            <a:cxnSpLocks/>
          </p:cNvCxnSpPr>
          <p:nvPr/>
        </p:nvCxnSpPr>
        <p:spPr>
          <a:xfrm>
            <a:off x="1880539" y="2813378"/>
            <a:ext cx="2310921" cy="119139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9 CuadroTexto">
            <a:extLst>
              <a:ext uri="{FF2B5EF4-FFF2-40B4-BE49-F238E27FC236}">
                <a16:creationId xmlns:a16="http://schemas.microsoft.com/office/drawing/2014/main" id="{E5DD6295-C7FE-4B9B-9B98-A7FC7E81BE9D}"/>
              </a:ext>
            </a:extLst>
          </p:cNvPr>
          <p:cNvSpPr txBox="1"/>
          <p:nvPr/>
        </p:nvSpPr>
        <p:spPr>
          <a:xfrm>
            <a:off x="6819042" y="3408966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7</a:t>
            </a:r>
          </a:p>
        </p:txBody>
      </p:sp>
      <p:sp>
        <p:nvSpPr>
          <p:cNvPr id="28" name="9 CuadroTexto">
            <a:extLst>
              <a:ext uri="{FF2B5EF4-FFF2-40B4-BE49-F238E27FC236}">
                <a16:creationId xmlns:a16="http://schemas.microsoft.com/office/drawing/2014/main" id="{0B087BB0-C065-453B-9FF7-55A1D214025C}"/>
              </a:ext>
            </a:extLst>
          </p:cNvPr>
          <p:cNvSpPr txBox="1"/>
          <p:nvPr/>
        </p:nvSpPr>
        <p:spPr>
          <a:xfrm>
            <a:off x="6886377" y="4685282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9</a:t>
            </a: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352C9625-D4E2-436C-A5E0-6650518C34C6}"/>
              </a:ext>
            </a:extLst>
          </p:cNvPr>
          <p:cNvCxnSpPr>
            <a:cxnSpLocks/>
          </p:cNvCxnSpPr>
          <p:nvPr/>
        </p:nvCxnSpPr>
        <p:spPr>
          <a:xfrm flipH="1">
            <a:off x="4529655" y="3590195"/>
            <a:ext cx="2419668" cy="46320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7FFEDB53-C2E0-430D-AB33-9CE7DC0FF9A3}"/>
              </a:ext>
            </a:extLst>
          </p:cNvPr>
          <p:cNvCxnSpPr>
            <a:cxnSpLocks/>
          </p:cNvCxnSpPr>
          <p:nvPr/>
        </p:nvCxnSpPr>
        <p:spPr>
          <a:xfrm flipH="1" flipV="1">
            <a:off x="4442822" y="4473666"/>
            <a:ext cx="2542135" cy="40639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6152606" y="222068"/>
            <a:ext cx="22206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/>
              <a:t>NUMERACION DE LAS NUEVAS FINCAS</a:t>
            </a:r>
            <a:endParaRPr lang="es-ES" sz="1600" b="1" dirty="0"/>
          </a:p>
        </p:txBody>
      </p:sp>
      <p:pic>
        <p:nvPicPr>
          <p:cNvPr id="23" name="3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2133" y="5156426"/>
            <a:ext cx="10382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5652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69EC671-DFC1-455A-952E-228A2DF7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DE7D5-1F6B-4764-AFB1-A1DC24A86B28}" type="slidenum">
              <a:rPr lang="es-ES_tradnl" smtClean="0"/>
              <a:pPr/>
              <a:t>9</a:t>
            </a:fld>
            <a:endParaRPr lang="es-ES_tradnl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BA0467-1916-4DAB-B0FE-C0EDFC215D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6284" y="958095"/>
            <a:ext cx="4488127" cy="4343931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4" name="1 CuadroTexto">
            <a:extLst>
              <a:ext uri="{FF2B5EF4-FFF2-40B4-BE49-F238E27FC236}">
                <a16:creationId xmlns:a16="http://schemas.microsoft.com/office/drawing/2014/main" id="{6417A5F9-6363-46D3-9272-67A08527E09D}"/>
              </a:ext>
            </a:extLst>
          </p:cNvPr>
          <p:cNvSpPr txBox="1"/>
          <p:nvPr/>
        </p:nvSpPr>
        <p:spPr>
          <a:xfrm>
            <a:off x="537210" y="325343"/>
            <a:ext cx="629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PARCELAS CON ACCESO O ENTRADA POR LA CARRETERA</a:t>
            </a:r>
          </a:p>
        </p:txBody>
      </p:sp>
      <p:sp>
        <p:nvSpPr>
          <p:cNvPr id="5" name="7 CuadroTexto">
            <a:extLst>
              <a:ext uri="{FF2B5EF4-FFF2-40B4-BE49-F238E27FC236}">
                <a16:creationId xmlns:a16="http://schemas.microsoft.com/office/drawing/2014/main" id="{02B1F4F7-9DC0-46A5-9F3F-F6005AFA458F}"/>
              </a:ext>
            </a:extLst>
          </p:cNvPr>
          <p:cNvSpPr txBox="1"/>
          <p:nvPr/>
        </p:nvSpPr>
        <p:spPr>
          <a:xfrm>
            <a:off x="6788582" y="958095"/>
            <a:ext cx="162414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CALLE GUADALAJARA</a:t>
            </a:r>
          </a:p>
        </p:txBody>
      </p:sp>
      <p:cxnSp>
        <p:nvCxnSpPr>
          <p:cNvPr id="6" name="3 Conector recto de flecha">
            <a:extLst>
              <a:ext uri="{FF2B5EF4-FFF2-40B4-BE49-F238E27FC236}">
                <a16:creationId xmlns:a16="http://schemas.microsoft.com/office/drawing/2014/main" id="{9DD516AB-F2A5-48F0-BBB1-284A5C2281A0}"/>
              </a:ext>
            </a:extLst>
          </p:cNvPr>
          <p:cNvCxnSpPr>
            <a:cxnSpLocks/>
          </p:cNvCxnSpPr>
          <p:nvPr/>
        </p:nvCxnSpPr>
        <p:spPr>
          <a:xfrm flipH="1">
            <a:off x="3985113" y="1281260"/>
            <a:ext cx="2803469" cy="123732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1279F89-BBFE-4861-898D-DC275150DA64}"/>
              </a:ext>
            </a:extLst>
          </p:cNvPr>
          <p:cNvCxnSpPr>
            <a:cxnSpLocks/>
          </p:cNvCxnSpPr>
          <p:nvPr/>
        </p:nvCxnSpPr>
        <p:spPr>
          <a:xfrm flipH="1" flipV="1">
            <a:off x="3094892" y="2048608"/>
            <a:ext cx="3613195" cy="45299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5 CuadroTexto">
            <a:extLst>
              <a:ext uri="{FF2B5EF4-FFF2-40B4-BE49-F238E27FC236}">
                <a16:creationId xmlns:a16="http://schemas.microsoft.com/office/drawing/2014/main" id="{8AEBAE76-75E3-4AAE-BF17-F4A9BD382CA9}"/>
              </a:ext>
            </a:extLst>
          </p:cNvPr>
          <p:cNvSpPr txBox="1"/>
          <p:nvPr/>
        </p:nvSpPr>
        <p:spPr>
          <a:xfrm>
            <a:off x="6643426" y="2316941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22</a:t>
            </a:r>
          </a:p>
        </p:txBody>
      </p:sp>
      <p:sp>
        <p:nvSpPr>
          <p:cNvPr id="11" name="5 CuadroTexto">
            <a:extLst>
              <a:ext uri="{FF2B5EF4-FFF2-40B4-BE49-F238E27FC236}">
                <a16:creationId xmlns:a16="http://schemas.microsoft.com/office/drawing/2014/main" id="{4064544B-D970-42D5-8B72-5C60A77CD0AC}"/>
              </a:ext>
            </a:extLst>
          </p:cNvPr>
          <p:cNvSpPr txBox="1"/>
          <p:nvPr/>
        </p:nvSpPr>
        <p:spPr>
          <a:xfrm>
            <a:off x="6671352" y="3084289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24</a:t>
            </a:r>
          </a:p>
        </p:txBody>
      </p:sp>
      <p:sp>
        <p:nvSpPr>
          <p:cNvPr id="12" name="5 CuadroTexto">
            <a:extLst>
              <a:ext uri="{FF2B5EF4-FFF2-40B4-BE49-F238E27FC236}">
                <a16:creationId xmlns:a16="http://schemas.microsoft.com/office/drawing/2014/main" id="{0234BC66-B867-4999-8DED-CB754C1E6A7C}"/>
              </a:ext>
            </a:extLst>
          </p:cNvPr>
          <p:cNvSpPr txBox="1"/>
          <p:nvPr/>
        </p:nvSpPr>
        <p:spPr>
          <a:xfrm>
            <a:off x="6711019" y="4019328"/>
            <a:ext cx="84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Nº 26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B92321B-2172-496B-93C6-F6A383F62A0B}"/>
              </a:ext>
            </a:extLst>
          </p:cNvPr>
          <p:cNvCxnSpPr>
            <a:cxnSpLocks/>
          </p:cNvCxnSpPr>
          <p:nvPr/>
        </p:nvCxnSpPr>
        <p:spPr>
          <a:xfrm flipH="1" flipV="1">
            <a:off x="3290347" y="2658782"/>
            <a:ext cx="3417740" cy="59319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F9660B7-B943-4F01-9E87-A95B91C4AAC9}"/>
              </a:ext>
            </a:extLst>
          </p:cNvPr>
          <p:cNvCxnSpPr>
            <a:cxnSpLocks/>
          </p:cNvCxnSpPr>
          <p:nvPr/>
        </p:nvCxnSpPr>
        <p:spPr>
          <a:xfrm flipH="1" flipV="1">
            <a:off x="3499338" y="3341597"/>
            <a:ext cx="3289244" cy="78468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C07FF5D4-B73E-4771-A1AF-698AF1F01E75}"/>
              </a:ext>
            </a:extLst>
          </p:cNvPr>
          <p:cNvCxnSpPr>
            <a:cxnSpLocks/>
          </p:cNvCxnSpPr>
          <p:nvPr/>
        </p:nvCxnSpPr>
        <p:spPr>
          <a:xfrm flipH="1" flipV="1">
            <a:off x="3631725" y="1470748"/>
            <a:ext cx="706776" cy="244767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6570618" y="169818"/>
            <a:ext cx="22206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600" b="1" dirty="0"/>
              <a:t>NUMERACION DE LAS NUEVAS FINCAS</a:t>
            </a:r>
            <a:endParaRPr lang="es-ES" sz="1600" b="1" dirty="0"/>
          </a:p>
        </p:txBody>
      </p:sp>
      <p:pic>
        <p:nvPicPr>
          <p:cNvPr id="16" name="3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6819" y="4712289"/>
            <a:ext cx="10382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8159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</TotalTime>
  <Words>284</Words>
  <Application>Microsoft Office PowerPoint</Application>
  <PresentationFormat>Presentación en pantalla (4:3)</PresentationFormat>
  <Paragraphs>83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PALMERO Jose-Luis</dc:creator>
  <cp:lastModifiedBy>PALMERO Jose-Luis</cp:lastModifiedBy>
  <cp:revision>66</cp:revision>
  <cp:lastPrinted>2018-10-24T16:23:58Z</cp:lastPrinted>
  <dcterms:created xsi:type="dcterms:W3CDTF">2016-06-01T17:41:08Z</dcterms:created>
  <dcterms:modified xsi:type="dcterms:W3CDTF">2020-03-10T17:08:02Z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d1c0902-ed92-4fed-896d-2e7725de02d4_Enabled">
    <vt:lpwstr>true</vt:lpwstr>
  </property>
  <property fmtid="{D5CDD505-2E9C-101B-9397-08002B2CF9AE}" pid="3" name="MSIP_Label_fd1c0902-ed92-4fed-896d-2e7725de02d4_SetDate">
    <vt:lpwstr>2020-03-10T17:08:01Z</vt:lpwstr>
  </property>
  <property fmtid="{D5CDD505-2E9C-101B-9397-08002B2CF9AE}" pid="4" name="MSIP_Label_fd1c0902-ed92-4fed-896d-2e7725de02d4_Method">
    <vt:lpwstr>Standard</vt:lpwstr>
  </property>
  <property fmtid="{D5CDD505-2E9C-101B-9397-08002B2CF9AE}" pid="5" name="MSIP_Label_fd1c0902-ed92-4fed-896d-2e7725de02d4_Name">
    <vt:lpwstr>Anyone (not protected)</vt:lpwstr>
  </property>
  <property fmtid="{D5CDD505-2E9C-101B-9397-08002B2CF9AE}" pid="6" name="MSIP_Label_fd1c0902-ed92-4fed-896d-2e7725de02d4_SiteId">
    <vt:lpwstr>d6b0bbee-7cd9-4d60-bce6-4a67b543e2ae</vt:lpwstr>
  </property>
  <property fmtid="{D5CDD505-2E9C-101B-9397-08002B2CF9AE}" pid="7" name="MSIP_Label_fd1c0902-ed92-4fed-896d-2e7725de02d4_ActionId">
    <vt:lpwstr>f05ea3a9-8c65-4124-b9e2-000062adae40</vt:lpwstr>
  </property>
  <property fmtid="{D5CDD505-2E9C-101B-9397-08002B2CF9AE}" pid="8" name="MSIP_Label_fd1c0902-ed92-4fed-896d-2e7725de02d4_ContentBits">
    <vt:lpwstr>2</vt:lpwstr>
  </property>
</Properties>
</file>